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F1D4A5D-B315-384F-9EF2-9B6E322FE502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0042D77-AF68-2346-B581-218839FE3B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0958"/>
            <a:ext cx="8229600" cy="1143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Complete the following problems to prepare for your quiz.</a:t>
            </a:r>
            <a:endParaRPr lang="en-US" sz="3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99680"/>
            <a:ext cx="8229600" cy="4525963"/>
          </a:xfrm>
        </p:spPr>
        <p:txBody>
          <a:bodyPr numCol="2">
            <a:no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sz="3400" dirty="0" smtClean="0"/>
              <a:t>5(x – 7) = 25</a:t>
            </a:r>
            <a:br>
              <a:rPr lang="en-US" sz="3400" dirty="0" smtClean="0"/>
            </a:br>
            <a:r>
              <a:rPr lang="en-US" sz="3400" dirty="0" smtClean="0"/>
              <a:t/>
            </a:r>
            <a:br>
              <a:rPr lang="en-US" sz="3400" dirty="0" smtClean="0"/>
            </a:br>
            <a:endParaRPr lang="en-US" sz="3400" dirty="0" smtClean="0"/>
          </a:p>
          <a:p>
            <a:pPr marL="514350" indent="-514350">
              <a:buFont typeface="+mj-ea"/>
              <a:buAutoNum type="circleNumDbPlain"/>
            </a:pPr>
            <a:r>
              <a:rPr lang="en-US" sz="3400" dirty="0" smtClean="0"/>
              <a:t>-8 – 3y + 9y = 10</a:t>
            </a:r>
            <a:br>
              <a:rPr lang="en-US" sz="3400" dirty="0" smtClean="0"/>
            </a:br>
            <a:r>
              <a:rPr lang="en-US" sz="3400" dirty="0" smtClean="0"/>
              <a:t/>
            </a:r>
            <a:br>
              <a:rPr lang="en-US" sz="3400" dirty="0" smtClean="0"/>
            </a:br>
            <a:endParaRPr lang="en-US" sz="3400" dirty="0" smtClean="0"/>
          </a:p>
          <a:p>
            <a:pPr marL="514350" indent="-514350">
              <a:buFont typeface="+mj-ea"/>
              <a:buAutoNum type="circleNumDbPlain"/>
            </a:pPr>
            <a:r>
              <a:rPr lang="en-US" sz="3400" dirty="0"/>
              <a:t>8</a:t>
            </a:r>
            <a:r>
              <a:rPr lang="en-US" sz="3400" dirty="0" smtClean="0"/>
              <a:t>x – 6 = 5(x + 6)</a:t>
            </a:r>
            <a:br>
              <a:rPr lang="en-US" sz="3400" dirty="0" smtClean="0"/>
            </a:br>
            <a:endParaRPr lang="en-US" sz="3400" dirty="0" smtClean="0"/>
          </a:p>
          <a:p>
            <a:pPr marL="514350" indent="-514350">
              <a:buFont typeface="+mj-ea"/>
              <a:buAutoNum type="circleNumDbPlain"/>
            </a:pPr>
            <a:r>
              <a:rPr lang="en-US" sz="3400" dirty="0" smtClean="0"/>
              <a:t>What percent is 16 of 50?</a:t>
            </a:r>
            <a:br>
              <a:rPr lang="en-US" sz="3400" dirty="0" smtClean="0"/>
            </a:br>
            <a:r>
              <a:rPr lang="en-US" sz="3400" dirty="0" smtClean="0"/>
              <a:t/>
            </a:r>
            <a:br>
              <a:rPr lang="en-US" sz="3400" dirty="0" smtClean="0"/>
            </a:br>
            <a:endParaRPr lang="en-US" sz="3400" dirty="0" smtClean="0"/>
          </a:p>
          <a:p>
            <a:pPr marL="514350" indent="-514350">
              <a:buFont typeface="+mj-ea"/>
              <a:buAutoNum type="circleNumDbPlain"/>
            </a:pPr>
            <a:r>
              <a:rPr lang="en-US" sz="3400" dirty="0" smtClean="0"/>
              <a:t>24 is 26% of what number?</a:t>
            </a:r>
            <a:endParaRPr lang="en-US" sz="3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95" y="155448"/>
            <a:ext cx="8930105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3.8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Rewrite Equations and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895" y="1775191"/>
            <a:ext cx="8766533" cy="4625609"/>
          </a:xfrm>
        </p:spPr>
        <p:txBody>
          <a:bodyPr/>
          <a:lstStyle/>
          <a:p>
            <a:r>
              <a:rPr lang="en-US" dirty="0" smtClean="0"/>
              <a:t>Copy the following vocabulary term into your notebook:</a:t>
            </a:r>
          </a:p>
          <a:p>
            <a:pPr lvl="1"/>
            <a:r>
              <a:rPr lang="en-US" dirty="0" smtClean="0"/>
              <a:t>Function form: An equation that is written so that </a:t>
            </a:r>
            <a:r>
              <a:rPr lang="en-US" dirty="0" err="1" smtClean="0"/>
              <a:t>y</a:t>
            </a:r>
            <a:r>
              <a:rPr lang="en-US" dirty="0" smtClean="0"/>
              <a:t> is a function of </a:t>
            </a:r>
            <a:r>
              <a:rPr lang="en-US" dirty="0" err="1" smtClean="0"/>
              <a:t>x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SOLVE FOR </a:t>
            </a:r>
            <a:r>
              <a:rPr lang="en-US" dirty="0" err="1" smtClean="0"/>
              <a:t>y</a:t>
            </a:r>
            <a:endParaRPr lang="en-US" dirty="0" smtClean="0"/>
          </a:p>
          <a:p>
            <a:pPr lvl="2"/>
            <a:r>
              <a:rPr lang="en-US" dirty="0" smtClean="0"/>
              <a:t>GET  </a:t>
            </a:r>
            <a:r>
              <a:rPr lang="en-US" dirty="0" err="1" smtClean="0"/>
              <a:t>y</a:t>
            </a:r>
            <a:r>
              <a:rPr lang="en-US" dirty="0" smtClean="0"/>
              <a:t> BY ITSELF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" y="155448"/>
            <a:ext cx="9092684" cy="1252728"/>
          </a:xfrm>
        </p:spPr>
        <p:txBody>
          <a:bodyPr>
            <a:noAutofit/>
          </a:bodyPr>
          <a:lstStyle/>
          <a:p>
            <a:r>
              <a:rPr lang="en-US" sz="3000" dirty="0" smtClean="0"/>
              <a:t>The interest I on an investment of P dollars at an interest rate </a:t>
            </a:r>
            <a:r>
              <a:rPr lang="en-US" sz="3000" dirty="0" err="1" smtClean="0"/>
              <a:t>r</a:t>
            </a:r>
            <a:r>
              <a:rPr lang="en-US" sz="3000" dirty="0" smtClean="0"/>
              <a:t> for </a:t>
            </a:r>
            <a:r>
              <a:rPr lang="en-US" sz="3000" dirty="0" err="1" smtClean="0"/>
              <a:t>t</a:t>
            </a:r>
            <a:r>
              <a:rPr lang="en-US" sz="3000" dirty="0" smtClean="0"/>
              <a:t> years is given by the formula I=</a:t>
            </a:r>
            <a:r>
              <a:rPr lang="en-US" sz="3000" dirty="0" err="1" smtClean="0"/>
              <a:t>Prt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the formula for the time </a:t>
            </a:r>
            <a:r>
              <a:rPr lang="en-US" dirty="0" err="1" smtClean="0"/>
              <a:t>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Use the rewritten formula to find the time it takes to earn $100 interest on $1000 at a rate of 5%.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75191"/>
            <a:ext cx="8510399" cy="4625609"/>
          </a:xfrm>
        </p:spPr>
        <p:txBody>
          <a:bodyPr/>
          <a:lstStyle/>
          <a:p>
            <a:r>
              <a:rPr lang="en-US" dirty="0" smtClean="0"/>
              <a:t>Solve the equations for the initial investment P.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Use the rewritten formula to find the</a:t>
            </a:r>
            <a:r>
              <a:rPr lang="en-US" dirty="0" smtClean="0"/>
              <a:t> investment P needed </a:t>
            </a:r>
            <a:r>
              <a:rPr lang="en-US" dirty="0" smtClean="0"/>
              <a:t>to </a:t>
            </a:r>
            <a:r>
              <a:rPr lang="en-US" dirty="0" smtClean="0"/>
              <a:t>earn $400 </a:t>
            </a:r>
            <a:r>
              <a:rPr lang="en-US" dirty="0" smtClean="0"/>
              <a:t>interest</a:t>
            </a:r>
            <a:r>
              <a:rPr lang="en-US" dirty="0" smtClean="0"/>
              <a:t> at </a:t>
            </a:r>
            <a:r>
              <a:rPr lang="en-US" dirty="0" smtClean="0"/>
              <a:t>a rate of</a:t>
            </a:r>
            <a:r>
              <a:rPr lang="en-US" dirty="0" smtClean="0"/>
              <a:t> 4</a:t>
            </a:r>
            <a:r>
              <a:rPr lang="en-US" smtClean="0"/>
              <a:t>% over 4 years.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316" y="155448"/>
            <a:ext cx="9092684" cy="1252728"/>
          </a:xfrm>
        </p:spPr>
        <p:txBody>
          <a:bodyPr>
            <a:noAutofit/>
          </a:bodyPr>
          <a:lstStyle/>
          <a:p>
            <a:r>
              <a:rPr lang="en-US" sz="3000" dirty="0" smtClean="0"/>
              <a:t>The interest I on an investment of P dollars at an interest rate </a:t>
            </a:r>
            <a:r>
              <a:rPr lang="en-US" sz="3000" dirty="0" err="1" smtClean="0"/>
              <a:t>r</a:t>
            </a:r>
            <a:r>
              <a:rPr lang="en-US" sz="3000" dirty="0" smtClean="0"/>
              <a:t> for </a:t>
            </a:r>
            <a:r>
              <a:rPr lang="en-US" sz="3000" dirty="0" err="1" smtClean="0"/>
              <a:t>t</a:t>
            </a:r>
            <a:r>
              <a:rPr lang="en-US" sz="3000" dirty="0" smtClean="0"/>
              <a:t> years is given by the formula I=</a:t>
            </a:r>
            <a:r>
              <a:rPr lang="en-US" sz="3000" dirty="0" err="1" smtClean="0"/>
              <a:t>Prt</a:t>
            </a:r>
            <a:endParaRPr lang="en-US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rectangle: A=</a:t>
            </a:r>
            <a:r>
              <a:rPr lang="en-US" dirty="0" err="1" smtClean="0"/>
              <a:t>lw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for the width </a:t>
            </a:r>
            <a:r>
              <a:rPr lang="en-US" dirty="0" err="1" smtClean="0"/>
              <a:t>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Use the rewritten formula to find the width of this rectangle.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5580694" y="4464034"/>
            <a:ext cx="2758275" cy="10775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45517" y="5515898"/>
            <a:ext cx="101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 cm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91164" y="4823209"/>
            <a:ext cx="184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= 351 cm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Perimeter of a rectangle: A=2l + 2w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for the length </a:t>
            </a:r>
            <a:r>
              <a:rPr lang="en-US" dirty="0" err="1" smtClean="0"/>
              <a:t>l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Use the rewritten formula to find the length of this rectangle.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5580694" y="4464034"/>
            <a:ext cx="2758275" cy="10775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75085" y="4823209"/>
            <a:ext cx="101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2.4 ft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91164" y="4823209"/>
            <a:ext cx="184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 = 19.2 ft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72</TotalTime>
  <Words>293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Complete the following problems to prepare for your quiz.</vt:lpstr>
      <vt:lpstr>3.8  Rewrite Equations and Formulas</vt:lpstr>
      <vt:lpstr>The interest I on an investment of P dollars at an interest rate r for t years is given by the formula I=Prt</vt:lpstr>
      <vt:lpstr>The interest I on an investment of P dollars at an interest rate r for t years is given by the formula I=Prt</vt:lpstr>
      <vt:lpstr>Area of a rectangle: A=lw</vt:lpstr>
      <vt:lpstr>Perimeter of a rectangle: A=2l + 2w</vt:lpstr>
    </vt:vector>
  </TitlesOfParts>
  <Company>St. Joseph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the following problems to prepare for your quiz.</dc:title>
  <dc:creator>Stephanie Ridens</dc:creator>
  <cp:lastModifiedBy>Stephanie Ridens</cp:lastModifiedBy>
  <cp:revision>3</cp:revision>
  <dcterms:created xsi:type="dcterms:W3CDTF">2011-10-17T22:14:10Z</dcterms:created>
  <dcterms:modified xsi:type="dcterms:W3CDTF">2011-10-17T23:26:32Z</dcterms:modified>
</cp:coreProperties>
</file>