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FB10C22-0B59-1746-B752-1EA4F5362300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Lesson 5.1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Writing Linear Equations in Slope-Intercept Form (Function Form)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82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Linear Equations given slope and y-intercept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way to write these is when given the </a:t>
            </a:r>
            <a:r>
              <a:rPr lang="en-US" dirty="0" smtClean="0">
                <a:solidFill>
                  <a:srgbClr val="008000"/>
                </a:solidFill>
              </a:rPr>
              <a:t>slope (m) </a:t>
            </a:r>
            <a:r>
              <a:rPr lang="en-US" dirty="0" smtClean="0"/>
              <a:t>and the </a:t>
            </a:r>
            <a:r>
              <a:rPr lang="en-US" dirty="0" smtClean="0">
                <a:solidFill>
                  <a:srgbClr val="FF0000"/>
                </a:solidFill>
              </a:rPr>
              <a:t>y-intercept (b)</a:t>
            </a:r>
            <a:r>
              <a:rPr lang="en-US" dirty="0" smtClean="0"/>
              <a:t>. In order to do this, we must recall our Slope-Intercept Form: y = </a:t>
            </a:r>
            <a:r>
              <a:rPr lang="en-US" dirty="0" smtClean="0">
                <a:solidFill>
                  <a:srgbClr val="008000"/>
                </a:solidFill>
              </a:rPr>
              <a:t>m</a:t>
            </a:r>
            <a:r>
              <a:rPr lang="en-US" dirty="0" smtClean="0"/>
              <a:t>x </a:t>
            </a:r>
            <a:r>
              <a:rPr lang="en-US" dirty="0" smtClean="0">
                <a:solidFill>
                  <a:srgbClr val="FF0000"/>
                </a:solidFill>
              </a:rPr>
              <a:t>+ b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From Slope-Intercept, all we must do is fill in the given </a:t>
            </a:r>
            <a:r>
              <a:rPr lang="en-US" dirty="0" smtClean="0">
                <a:solidFill>
                  <a:srgbClr val="008000"/>
                </a:solidFill>
              </a:rPr>
              <a:t>slope</a:t>
            </a:r>
            <a:r>
              <a:rPr lang="en-US" dirty="0" smtClean="0">
                <a:solidFill>
                  <a:srgbClr val="000000"/>
                </a:solidFill>
              </a:rPr>
              <a:t> and the given </a:t>
            </a:r>
            <a:r>
              <a:rPr lang="en-US" dirty="0" smtClean="0">
                <a:solidFill>
                  <a:srgbClr val="FF0000"/>
                </a:solidFill>
              </a:rPr>
              <a:t>y-intercept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3389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y = </a:t>
            </a:r>
            <a:r>
              <a:rPr lang="en-US" dirty="0" smtClean="0">
                <a:solidFill>
                  <a:srgbClr val="008000"/>
                </a:solidFill>
              </a:rPr>
              <a:t>m</a:t>
            </a:r>
            <a:r>
              <a:rPr lang="en-US" dirty="0" smtClean="0"/>
              <a:t>x </a:t>
            </a:r>
            <a:r>
              <a:rPr lang="en-US" dirty="0" smtClean="0">
                <a:solidFill>
                  <a:srgbClr val="FF0000"/>
                </a:solidFill>
              </a:rPr>
              <a:t>+ 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1.) Write an equation of the line with a </a:t>
            </a:r>
            <a:r>
              <a:rPr lang="en-US" dirty="0" smtClean="0">
                <a:solidFill>
                  <a:srgbClr val="008000"/>
                </a:solidFill>
              </a:rPr>
              <a:t>slope of -4 </a:t>
            </a:r>
            <a:r>
              <a:rPr lang="en-US" dirty="0" smtClean="0"/>
              <a:t>and a </a:t>
            </a:r>
            <a:r>
              <a:rPr lang="en-US" dirty="0" smtClean="0">
                <a:solidFill>
                  <a:srgbClr val="FF0000"/>
                </a:solidFill>
              </a:rPr>
              <a:t>y-intercept of 6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Answer: y = </a:t>
            </a:r>
            <a:r>
              <a:rPr lang="en-US" dirty="0" smtClean="0">
                <a:solidFill>
                  <a:srgbClr val="008000"/>
                </a:solidFill>
              </a:rPr>
              <a:t>-4</a:t>
            </a:r>
            <a:r>
              <a:rPr lang="en-US" dirty="0" smtClean="0"/>
              <a:t>x </a:t>
            </a:r>
            <a:r>
              <a:rPr lang="en-US" dirty="0" smtClean="0">
                <a:solidFill>
                  <a:srgbClr val="FF0000"/>
                </a:solidFill>
              </a:rPr>
              <a:t>+ 6</a:t>
            </a:r>
          </a:p>
          <a:p>
            <a:r>
              <a:rPr lang="en-US" dirty="0" smtClean="0"/>
              <a:t>2.) Write an equation for the following: </a:t>
            </a:r>
            <a:r>
              <a:rPr lang="en-US" dirty="0" smtClean="0">
                <a:solidFill>
                  <a:srgbClr val="008000"/>
                </a:solidFill>
              </a:rPr>
              <a:t>slope = 8</a:t>
            </a:r>
            <a:r>
              <a:rPr lang="en-US" dirty="0" smtClean="0"/>
              <a:t>; </a:t>
            </a:r>
            <a:r>
              <a:rPr lang="en-US" dirty="0" smtClean="0">
                <a:solidFill>
                  <a:srgbClr val="FF0000"/>
                </a:solidFill>
              </a:rPr>
              <a:t>y-intercept = -5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Answer: y = </a:t>
            </a:r>
            <a:r>
              <a:rPr lang="en-US" dirty="0" smtClean="0">
                <a:solidFill>
                  <a:srgbClr val="008000"/>
                </a:solidFill>
              </a:rPr>
              <a:t>8</a:t>
            </a:r>
            <a:r>
              <a:rPr lang="en-US" dirty="0" smtClean="0">
                <a:solidFill>
                  <a:srgbClr val="000000"/>
                </a:solidFill>
              </a:rPr>
              <a:t>x </a:t>
            </a:r>
            <a:r>
              <a:rPr lang="en-US" dirty="0" smtClean="0">
                <a:solidFill>
                  <a:srgbClr val="FF0000"/>
                </a:solidFill>
              </a:rPr>
              <a:t>- 5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94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an Equation </a:t>
            </a:r>
            <a:r>
              <a:rPr lang="en-US" dirty="0"/>
              <a:t>G</a:t>
            </a:r>
            <a:r>
              <a:rPr lang="en-US" dirty="0" smtClean="0"/>
              <a:t>iven 2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Calculate the slope, using the formula: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 smtClean="0"/>
              <a:t>y</a:t>
            </a:r>
            <a:r>
              <a:rPr lang="en-US" sz="1600" u="sng" dirty="0" smtClean="0"/>
              <a:t>2</a:t>
            </a:r>
            <a:r>
              <a:rPr lang="en-US" u="sng" dirty="0" smtClean="0"/>
              <a:t> – y</a:t>
            </a:r>
            <a:r>
              <a:rPr lang="en-US" sz="1600" u="sng" dirty="0" smtClean="0"/>
              <a:t>1</a:t>
            </a:r>
          </a:p>
          <a:p>
            <a:pPr marL="0" indent="0">
              <a:buNone/>
            </a:pPr>
            <a:r>
              <a:rPr lang="en-US" dirty="0" smtClean="0"/>
              <a:t>	x</a:t>
            </a:r>
            <a:r>
              <a:rPr lang="en-US" sz="1800" dirty="0" smtClean="0"/>
              <a:t>2</a:t>
            </a:r>
            <a:r>
              <a:rPr lang="en-US" dirty="0" smtClean="0"/>
              <a:t> – x</a:t>
            </a:r>
            <a:r>
              <a:rPr lang="en-US" sz="1600" dirty="0" smtClean="0"/>
              <a:t>1</a:t>
            </a:r>
          </a:p>
          <a:p>
            <a:r>
              <a:rPr lang="en-US" dirty="0" smtClean="0"/>
              <a:t>Step 2: Write an equation of the line. The line crosses the y-axis at ____. So, the y-intercept is ___.</a:t>
            </a:r>
          </a:p>
          <a:p>
            <a:r>
              <a:rPr lang="en-US" dirty="0" smtClean="0"/>
              <a:t>From here, fill in the blanks: y = ___x + 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166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an Equation </a:t>
            </a:r>
            <a:r>
              <a:rPr lang="en-US" dirty="0"/>
              <a:t>G</a:t>
            </a:r>
            <a:r>
              <a:rPr lang="en-US" dirty="0" smtClean="0"/>
              <a:t>iven 2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Points: (0, 4), (3, -2)</a:t>
            </a:r>
          </a:p>
          <a:p>
            <a:r>
              <a:rPr lang="en-US" sz="2800" dirty="0" smtClean="0"/>
              <a:t>Step 1: Calculate the slope, using the formula: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u="sng" dirty="0" smtClean="0"/>
              <a:t>-2 – 4</a:t>
            </a:r>
            <a:r>
              <a:rPr lang="en-US" sz="2800" dirty="0" smtClean="0"/>
              <a:t>  = </a:t>
            </a:r>
            <a:r>
              <a:rPr lang="en-US" sz="2800" u="sng" dirty="0" smtClean="0"/>
              <a:t>-6</a:t>
            </a:r>
            <a:endParaRPr lang="en-US" sz="1400" u="sng" dirty="0" smtClean="0"/>
          </a:p>
          <a:p>
            <a:pPr marL="0" indent="0">
              <a:buNone/>
            </a:pPr>
            <a:r>
              <a:rPr lang="en-US" sz="2800" dirty="0" smtClean="0"/>
              <a:t>	3 – 0   =  3   		This reduces to -2. </a:t>
            </a:r>
            <a:r>
              <a:rPr lang="en-US" sz="2800" dirty="0" smtClean="0">
                <a:solidFill>
                  <a:srgbClr val="008000"/>
                </a:solidFill>
              </a:rPr>
              <a:t>Slope is -2</a:t>
            </a:r>
            <a:r>
              <a:rPr lang="en-US" sz="2800" dirty="0" smtClean="0"/>
              <a:t>.</a:t>
            </a:r>
            <a:endParaRPr lang="en-US" sz="1400" dirty="0" smtClean="0"/>
          </a:p>
          <a:p>
            <a:r>
              <a:rPr lang="en-US" sz="2800" dirty="0" smtClean="0"/>
              <a:t>Step 2: Write an equation of the line. The line crosses the y-axis at </a:t>
            </a:r>
            <a:r>
              <a:rPr lang="en-US" sz="2800" dirty="0" smtClean="0">
                <a:solidFill>
                  <a:srgbClr val="FF0000"/>
                </a:solidFill>
              </a:rPr>
              <a:t>4</a:t>
            </a:r>
            <a:r>
              <a:rPr lang="en-US" sz="2800" dirty="0" smtClean="0"/>
              <a:t>. So, the y-intercept is </a:t>
            </a:r>
            <a:r>
              <a:rPr lang="en-US" sz="2800" dirty="0" smtClean="0">
                <a:solidFill>
                  <a:srgbClr val="FF0000"/>
                </a:solidFill>
              </a:rPr>
              <a:t>+4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From here, fill in the blanks: y = </a:t>
            </a:r>
            <a:r>
              <a:rPr lang="en-US" sz="2800" dirty="0" smtClean="0">
                <a:solidFill>
                  <a:srgbClr val="008000"/>
                </a:solidFill>
              </a:rPr>
              <a:t>-2</a:t>
            </a:r>
            <a:r>
              <a:rPr lang="en-US" sz="2800" dirty="0" smtClean="0"/>
              <a:t>x </a:t>
            </a:r>
            <a:r>
              <a:rPr lang="en-US" sz="2800" dirty="0" smtClean="0">
                <a:solidFill>
                  <a:srgbClr val="FF0000"/>
                </a:solidFill>
              </a:rPr>
              <a:t>+ 4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512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Points: (0, -6), (5, -3)</a:t>
            </a:r>
          </a:p>
          <a:p>
            <a:r>
              <a:rPr lang="en-US" sz="2800" dirty="0" smtClean="0"/>
              <a:t>Step 1: Calculate the slope, using the formula: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u="sng" dirty="0" smtClean="0"/>
              <a:t>-3 – -6</a:t>
            </a:r>
            <a:r>
              <a:rPr lang="en-US" sz="2800" dirty="0" smtClean="0"/>
              <a:t>  = </a:t>
            </a:r>
            <a:r>
              <a:rPr lang="en-US" sz="2800" u="sng" dirty="0" smtClean="0"/>
              <a:t>3</a:t>
            </a:r>
            <a:endParaRPr lang="en-US" sz="1400" u="sng" dirty="0" smtClean="0"/>
          </a:p>
          <a:p>
            <a:pPr marL="0" indent="0">
              <a:buNone/>
            </a:pPr>
            <a:r>
              <a:rPr lang="en-US" sz="2800" dirty="0" smtClean="0"/>
              <a:t>	5 – 0   =  5   		</a:t>
            </a:r>
            <a:r>
              <a:rPr lang="en-US" sz="2800" dirty="0" smtClean="0">
                <a:solidFill>
                  <a:srgbClr val="008000"/>
                </a:solidFill>
              </a:rPr>
              <a:t>Slope is 3/5</a:t>
            </a:r>
            <a:r>
              <a:rPr lang="en-US" sz="2800" dirty="0" smtClean="0"/>
              <a:t>.</a:t>
            </a:r>
            <a:endParaRPr lang="en-US" sz="1400" dirty="0" smtClean="0"/>
          </a:p>
          <a:p>
            <a:r>
              <a:rPr lang="en-US" sz="2800" dirty="0" smtClean="0"/>
              <a:t>Step 2: Write an equation of the line. The line crosses the y-axis at </a:t>
            </a:r>
            <a:r>
              <a:rPr lang="en-US" sz="2800" dirty="0" smtClean="0">
                <a:solidFill>
                  <a:srgbClr val="FF0000"/>
                </a:solidFill>
              </a:rPr>
              <a:t>-6</a:t>
            </a:r>
            <a:r>
              <a:rPr lang="en-US" sz="2800" dirty="0" smtClean="0"/>
              <a:t>. So, the y-intercept is </a:t>
            </a:r>
            <a:r>
              <a:rPr lang="en-US" sz="2800" dirty="0" smtClean="0">
                <a:solidFill>
                  <a:srgbClr val="FF0000"/>
                </a:solidFill>
              </a:rPr>
              <a:t>-6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From here, fill in the blanks: y = </a:t>
            </a:r>
            <a:r>
              <a:rPr lang="en-US" sz="2800" dirty="0">
                <a:solidFill>
                  <a:srgbClr val="008000"/>
                </a:solidFill>
              </a:rPr>
              <a:t>3</a:t>
            </a:r>
            <a:r>
              <a:rPr lang="en-US" sz="2800" dirty="0" smtClean="0">
                <a:solidFill>
                  <a:srgbClr val="008000"/>
                </a:solidFill>
              </a:rPr>
              <a:t>/5</a:t>
            </a:r>
            <a:r>
              <a:rPr lang="en-US" sz="2800" dirty="0" smtClean="0"/>
              <a:t>x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– 6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89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Troubles/Questions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students have troubles/Questions, they may borrow a textbook to read and look over pgs. 283-284 in the text on 5.1. Books should be located in Mrs. Dorsey’s room (#39) if these are needed. </a:t>
            </a:r>
          </a:p>
        </p:txBody>
      </p:sp>
    </p:spTree>
    <p:extLst>
      <p:ext uri="{BB962C8B-B14F-4D97-AF65-F5344CB8AC3E}">
        <p14:creationId xmlns:p14="http://schemas.microsoft.com/office/powerpoint/2010/main" val="2403165600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33</TotalTime>
  <Words>277</Words>
  <Application>Microsoft Macintosh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Advantage</vt:lpstr>
      <vt:lpstr>Lesson 5.1</vt:lpstr>
      <vt:lpstr>Writing Linear Equations given slope and y-intercept</vt:lpstr>
      <vt:lpstr>EXAMPLES y = mx + b</vt:lpstr>
      <vt:lpstr>Writing an Equation Given 2 Points</vt:lpstr>
      <vt:lpstr>Writing an Equation Given 2 Points</vt:lpstr>
      <vt:lpstr>Another Example</vt:lpstr>
      <vt:lpstr>Troubles/Questions</vt:lpstr>
    </vt:vector>
  </TitlesOfParts>
  <Company>St. Joseph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5.1/5.2</dc:title>
  <dc:creator>Trevor Limle</dc:creator>
  <cp:lastModifiedBy>Trevor Limle</cp:lastModifiedBy>
  <cp:revision>5</cp:revision>
  <dcterms:created xsi:type="dcterms:W3CDTF">2011-11-15T05:17:13Z</dcterms:created>
  <dcterms:modified xsi:type="dcterms:W3CDTF">2011-11-15T05:52:24Z</dcterms:modified>
</cp:coreProperties>
</file>