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sldIdLst>
    <p:sldId id="256" r:id="rId2"/>
    <p:sldId id="257" r:id="rId3"/>
    <p:sldId id="258" r:id="rId4"/>
    <p:sldId id="266" r:id="rId5"/>
    <p:sldId id="264" r:id="rId6"/>
    <p:sldId id="265" r:id="rId7"/>
    <p:sldId id="267" r:id="rId8"/>
    <p:sldId id="259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12" y="-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0C22-0B59-1746-B752-1EA4F5362300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0C22-0B59-1746-B752-1EA4F5362300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0C22-0B59-1746-B752-1EA4F5362300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0C22-0B59-1746-B752-1EA4F5362300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0C22-0B59-1746-B752-1EA4F5362300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0C22-0B59-1746-B752-1EA4F5362300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0C22-0B59-1746-B752-1EA4F5362300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0C22-0B59-1746-B752-1EA4F5362300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0C22-0B59-1746-B752-1EA4F5362300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0C22-0B59-1746-B752-1EA4F5362300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0C22-0B59-1746-B752-1EA4F5362300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10C22-0B59-1746-B752-1EA4F5362300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3D503-363A-1D44-8E1D-5AB2C807D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</a:t>
            </a:r>
            <a:r>
              <a:rPr lang="en-US" dirty="0" smtClean="0"/>
              <a:t>5.5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Write Equations of Parallel and Perpendicular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582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Parallel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If two </a:t>
            </a:r>
            <a:r>
              <a:rPr lang="en-US" dirty="0" err="1" smtClean="0"/>
              <a:t>nonvertical</a:t>
            </a:r>
            <a:r>
              <a:rPr lang="en-US" dirty="0" smtClean="0"/>
              <a:t> lines in the same plane have the same slope, then they are parallel.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I</a:t>
            </a:r>
            <a:r>
              <a:rPr lang="en-US" dirty="0" smtClean="0"/>
              <a:t>f 2 </a:t>
            </a:r>
            <a:r>
              <a:rPr lang="en-US" dirty="0" err="1" smtClean="0"/>
              <a:t>nonvertical</a:t>
            </a:r>
            <a:r>
              <a:rPr lang="en-US" dirty="0" smtClean="0"/>
              <a:t> lines in the same plane are parallel, then they have the same slope.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389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- What it looks like: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Write an equation of the line that passes through (-3, -5) and is parallel to the line y = 3x – 1.</a:t>
            </a:r>
          </a:p>
          <a:p>
            <a:pPr marL="800100" lvl="2" indent="0" algn="ctr">
              <a:buNone/>
            </a:pPr>
            <a:r>
              <a:rPr lang="en-US" u="sng" dirty="0" smtClean="0">
                <a:solidFill>
                  <a:srgbClr val="008000"/>
                </a:solidFill>
              </a:rPr>
              <a:t>Steps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008000"/>
                </a:solidFill>
              </a:rPr>
              <a:t>Identify the slope. Given the parallel equation, we know the slope is: 3.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008000"/>
                </a:solidFill>
              </a:rPr>
              <a:t>Find the y-intercept using slope-intercept form: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 smtClean="0">
                <a:solidFill>
                  <a:srgbClr val="008000"/>
                </a:solidFill>
              </a:rPr>
              <a:t>y = mx + b 		-5 = 3(-3) + b		b = 4</a:t>
            </a:r>
            <a:endParaRPr lang="en-US" dirty="0">
              <a:solidFill>
                <a:srgbClr val="008000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008000"/>
                </a:solidFill>
              </a:rPr>
              <a:t>Write the equation from what you solved: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 smtClean="0">
                <a:solidFill>
                  <a:srgbClr val="008000"/>
                </a:solidFill>
              </a:rPr>
              <a:t>y = 3x + 4</a:t>
            </a:r>
          </a:p>
        </p:txBody>
      </p:sp>
      <p:sp>
        <p:nvSpPr>
          <p:cNvPr id="4" name="Right Arrow 3"/>
          <p:cNvSpPr/>
          <p:nvPr/>
        </p:nvSpPr>
        <p:spPr>
          <a:xfrm>
            <a:off x="3366003" y="5215162"/>
            <a:ext cx="493187" cy="18493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947350" y="5215162"/>
            <a:ext cx="493187" cy="18493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94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try it: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Write an equation of the line that passes through (-2, 11) and is parallel to the line y = -x + 5.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761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Perpendicular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If two </a:t>
            </a:r>
            <a:r>
              <a:rPr lang="en-US" dirty="0" err="1" smtClean="0"/>
              <a:t>nonvertical</a:t>
            </a:r>
            <a:r>
              <a:rPr lang="en-US" dirty="0" smtClean="0"/>
              <a:t> lines in the same plane have slopes that are negative reciprocals, then they are perpendicular.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I</a:t>
            </a:r>
            <a:r>
              <a:rPr lang="en-US" dirty="0" smtClean="0"/>
              <a:t>f 2 </a:t>
            </a:r>
            <a:r>
              <a:rPr lang="en-US" dirty="0" err="1" smtClean="0"/>
              <a:t>nonvertical</a:t>
            </a:r>
            <a:r>
              <a:rPr lang="en-US" dirty="0" smtClean="0"/>
              <a:t> lines in the same plane are perpendicular, then their slopes are negative reciprocals.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629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Perpendicular - </a:t>
            </a:r>
            <a:r>
              <a:rPr lang="en-US" dirty="0" smtClean="0"/>
              <a:t>What it looks like: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Write an equation of the line that passes through (-3, -5) and is perpendicular to the line y = 3x – 1.</a:t>
            </a:r>
          </a:p>
          <a:p>
            <a:pPr marL="800100" lvl="2" indent="0" algn="ctr">
              <a:buNone/>
            </a:pPr>
            <a:r>
              <a:rPr lang="en-US" u="sng" dirty="0" smtClean="0">
                <a:solidFill>
                  <a:srgbClr val="008000"/>
                </a:solidFill>
              </a:rPr>
              <a:t>Steps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008000"/>
                </a:solidFill>
              </a:rPr>
              <a:t>Identify the slope. Given the parallel equation, we know the perpendicular slope is the negative reciprocal: 3		-1/3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008000"/>
                </a:solidFill>
              </a:rPr>
              <a:t>Find the y-intercept using slope-intercept form: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 smtClean="0">
                <a:solidFill>
                  <a:srgbClr val="008000"/>
                </a:solidFill>
              </a:rPr>
              <a:t>y = mx + b 		-5 = -1/3(-3) + b		b = -6</a:t>
            </a:r>
            <a:endParaRPr lang="en-US" dirty="0">
              <a:solidFill>
                <a:srgbClr val="008000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008000"/>
                </a:solidFill>
              </a:rPr>
              <a:t>Write the equation from what you solved: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 smtClean="0">
                <a:solidFill>
                  <a:srgbClr val="008000"/>
                </a:solidFill>
              </a:rPr>
              <a:t>y = -1/3x – 6 </a:t>
            </a:r>
          </a:p>
        </p:txBody>
      </p:sp>
      <p:sp>
        <p:nvSpPr>
          <p:cNvPr id="4" name="Right Arrow 3"/>
          <p:cNvSpPr/>
          <p:nvPr/>
        </p:nvSpPr>
        <p:spPr>
          <a:xfrm>
            <a:off x="3267365" y="4154869"/>
            <a:ext cx="493187" cy="18493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3267365" y="4943924"/>
            <a:ext cx="493187" cy="18493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6206273" y="4943924"/>
            <a:ext cx="493187" cy="18493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77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try it: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an equation of the line that passes through (4, -5) and is perpendicular to the line y = 2x + 3.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864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try it: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Determine which lines, if any, are parallel or perpendicular:</a:t>
            </a:r>
          </a:p>
          <a:p>
            <a:pPr lvl="1"/>
            <a:r>
              <a:rPr lang="en-US" dirty="0" smtClean="0"/>
              <a:t>Line a: 2x + 6y = -3</a:t>
            </a:r>
          </a:p>
          <a:p>
            <a:pPr lvl="1"/>
            <a:r>
              <a:rPr lang="en-US" dirty="0" smtClean="0"/>
              <a:t>Line b: y = 3x – 8</a:t>
            </a:r>
          </a:p>
          <a:p>
            <a:pPr lvl="1"/>
            <a:r>
              <a:rPr lang="en-US" dirty="0" smtClean="0"/>
              <a:t>Line c: -1.5y + 4.5x = 6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43166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Troubles/Questions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students have troubles/Questions, they may borrow a textbook to read and look over pgs. </a:t>
            </a:r>
            <a:r>
              <a:rPr lang="en-US" dirty="0" smtClean="0"/>
              <a:t>319</a:t>
            </a:r>
            <a:r>
              <a:rPr lang="en-US" dirty="0" smtClean="0"/>
              <a:t>-321 </a:t>
            </a:r>
            <a:r>
              <a:rPr lang="en-US" dirty="0" smtClean="0"/>
              <a:t>in the </a:t>
            </a:r>
            <a:r>
              <a:rPr lang="en-US" dirty="0" smtClean="0"/>
              <a:t>text.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03165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446</TotalTime>
  <Words>346</Words>
  <Application>Microsoft Macintosh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Black</vt:lpstr>
      <vt:lpstr>Lesson 5.5</vt:lpstr>
      <vt:lpstr>Parallel Lines</vt:lpstr>
      <vt:lpstr>Parallel - What it looks like:</vt:lpstr>
      <vt:lpstr>You try it:</vt:lpstr>
      <vt:lpstr>Perpendicular Lines</vt:lpstr>
      <vt:lpstr>Perpendicular - What it looks like:</vt:lpstr>
      <vt:lpstr>You try it:</vt:lpstr>
      <vt:lpstr>You try it:</vt:lpstr>
      <vt:lpstr>Troubles/Questions</vt:lpstr>
    </vt:vector>
  </TitlesOfParts>
  <Company>St. Joseph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5.1/5.2</dc:title>
  <dc:creator>Trevor Limle</dc:creator>
  <cp:lastModifiedBy>Trevor Limle</cp:lastModifiedBy>
  <cp:revision>12</cp:revision>
  <dcterms:created xsi:type="dcterms:W3CDTF">2011-11-15T05:17:13Z</dcterms:created>
  <dcterms:modified xsi:type="dcterms:W3CDTF">2011-11-21T20:28:43Z</dcterms:modified>
</cp:coreProperties>
</file>